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0" r:id="rId2"/>
    <p:sldId id="327" r:id="rId3"/>
    <p:sldId id="328" r:id="rId4"/>
    <p:sldId id="329" r:id="rId5"/>
    <p:sldId id="290" r:id="rId6"/>
    <p:sldId id="292" r:id="rId7"/>
    <p:sldId id="293" r:id="rId8"/>
    <p:sldId id="296" r:id="rId9"/>
    <p:sldId id="295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ADEF5-9DB7-4448-977D-EDB666730266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D683036-D60A-45FB-8789-D4FEE79656D3}">
      <dgm:prSet custT="1"/>
      <dgm:spPr>
        <a:solidFill>
          <a:schemeClr val="accent5">
            <a:lumMod val="25000"/>
          </a:schemeClr>
        </a:solidFill>
      </dgm:spPr>
      <dgm:t>
        <a:bodyPr/>
        <a:lstStyle/>
        <a:p>
          <a:pPr rtl="0"/>
          <a:r>
            <a:rPr lang="el-GR" sz="3200" dirty="0" smtClean="0"/>
            <a:t>καλύτερη ποιότητα ζωής</a:t>
          </a:r>
          <a:endParaRPr lang="el-GR" sz="3200" dirty="0"/>
        </a:p>
      </dgm:t>
    </dgm:pt>
    <dgm:pt modelId="{2AB07130-7152-4587-9855-21F7AA22F09F}" type="parTrans" cxnId="{B8D51DDC-BA9E-4C3B-919C-B56D4A30C2B6}">
      <dgm:prSet/>
      <dgm:spPr/>
      <dgm:t>
        <a:bodyPr/>
        <a:lstStyle/>
        <a:p>
          <a:endParaRPr lang="el-GR" sz="3200"/>
        </a:p>
      </dgm:t>
    </dgm:pt>
    <dgm:pt modelId="{1E998E54-0771-49F5-9F2E-7EF7F6A15174}" type="sibTrans" cxnId="{B8D51DDC-BA9E-4C3B-919C-B56D4A30C2B6}">
      <dgm:prSet/>
      <dgm:spPr/>
      <dgm:t>
        <a:bodyPr/>
        <a:lstStyle/>
        <a:p>
          <a:endParaRPr lang="el-GR" sz="3200"/>
        </a:p>
      </dgm:t>
    </dgm:pt>
    <dgm:pt modelId="{8DE43A7A-EBF7-4309-8858-299A78A975E5}">
      <dgm:prSet custT="1"/>
      <dgm:spPr>
        <a:solidFill>
          <a:schemeClr val="accent5">
            <a:lumMod val="25000"/>
          </a:schemeClr>
        </a:solidFill>
      </dgm:spPr>
      <dgm:t>
        <a:bodyPr/>
        <a:lstStyle/>
        <a:p>
          <a:pPr rtl="0"/>
          <a:r>
            <a:rPr lang="el-GR" sz="3200" dirty="0" smtClean="0"/>
            <a:t>επέμβαση στη φύση – περιβαλλοντικά προβλήματα</a:t>
          </a:r>
          <a:endParaRPr lang="el-GR" sz="3200" dirty="0"/>
        </a:p>
      </dgm:t>
    </dgm:pt>
    <dgm:pt modelId="{D06C6BF0-2167-46FD-9FA2-00305BE248D3}" type="parTrans" cxnId="{5B214E70-C93B-40A6-B168-E8995861CBDC}">
      <dgm:prSet/>
      <dgm:spPr/>
      <dgm:t>
        <a:bodyPr/>
        <a:lstStyle/>
        <a:p>
          <a:endParaRPr lang="el-GR" sz="3200"/>
        </a:p>
      </dgm:t>
    </dgm:pt>
    <dgm:pt modelId="{ED8776AE-BCB6-426E-A7B3-7FB4E1974CB2}" type="sibTrans" cxnId="{5B214E70-C93B-40A6-B168-E8995861CBDC}">
      <dgm:prSet/>
      <dgm:spPr/>
      <dgm:t>
        <a:bodyPr/>
        <a:lstStyle/>
        <a:p>
          <a:endParaRPr lang="el-GR" sz="3200"/>
        </a:p>
      </dgm:t>
    </dgm:pt>
    <dgm:pt modelId="{2473D37E-DDB2-4199-8EC0-D1D88B5025B9}">
      <dgm:prSet custT="1"/>
      <dgm:spPr>
        <a:solidFill>
          <a:schemeClr val="accent5">
            <a:lumMod val="25000"/>
          </a:schemeClr>
        </a:solidFill>
      </dgm:spPr>
      <dgm:t>
        <a:bodyPr/>
        <a:lstStyle/>
        <a:p>
          <a:pPr rtl="0"/>
          <a:r>
            <a:rPr lang="el-GR" sz="3200" dirty="0" smtClean="0"/>
            <a:t>δύναμη – εξουσία - ανισότητες</a:t>
          </a:r>
          <a:endParaRPr lang="el-GR" sz="3200" dirty="0"/>
        </a:p>
      </dgm:t>
    </dgm:pt>
    <dgm:pt modelId="{5ABD0E9E-29B7-4830-BEF2-2B40E50CA044}" type="parTrans" cxnId="{0D496129-2A98-4CF8-B5AD-D83AD2070798}">
      <dgm:prSet/>
      <dgm:spPr/>
      <dgm:t>
        <a:bodyPr/>
        <a:lstStyle/>
        <a:p>
          <a:endParaRPr lang="el-GR" sz="3200"/>
        </a:p>
      </dgm:t>
    </dgm:pt>
    <dgm:pt modelId="{6FAAE6FC-57C1-4506-A551-74E947C6CD23}" type="sibTrans" cxnId="{0D496129-2A98-4CF8-B5AD-D83AD2070798}">
      <dgm:prSet/>
      <dgm:spPr/>
      <dgm:t>
        <a:bodyPr/>
        <a:lstStyle/>
        <a:p>
          <a:endParaRPr lang="el-GR" sz="3200"/>
        </a:p>
      </dgm:t>
    </dgm:pt>
    <dgm:pt modelId="{8B8B98E4-1EB7-42EC-8B67-0FFEB4F33F29}" type="pres">
      <dgm:prSet presAssocID="{BF5ADEF5-9DB7-4448-977D-EDB6667302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0FAE4A2-011C-45B0-8A14-0A8175AD94B6}" type="pres">
      <dgm:prSet presAssocID="{CD683036-D60A-45FB-8789-D4FEE79656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E1F186B-AC67-493E-842F-745FBB3C4E2E}" type="pres">
      <dgm:prSet presAssocID="{1E998E54-0771-49F5-9F2E-7EF7F6A15174}" presName="spacer" presStyleCnt="0"/>
      <dgm:spPr/>
    </dgm:pt>
    <dgm:pt modelId="{13618753-5E93-46D3-811A-4DDD488A262B}" type="pres">
      <dgm:prSet presAssocID="{8DE43A7A-EBF7-4309-8858-299A78A975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A45EF64-90CC-44DA-90FB-B76D6ECD6B51}" type="pres">
      <dgm:prSet presAssocID="{ED8776AE-BCB6-426E-A7B3-7FB4E1974CB2}" presName="spacer" presStyleCnt="0"/>
      <dgm:spPr/>
    </dgm:pt>
    <dgm:pt modelId="{3FD975F7-CC20-46A0-93FB-51209334297D}" type="pres">
      <dgm:prSet presAssocID="{2473D37E-DDB2-4199-8EC0-D1D88B5025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E3D2E53-5443-4EC9-8B15-5B12C1716B40}" type="presOf" srcId="{BF5ADEF5-9DB7-4448-977D-EDB666730266}" destId="{8B8B98E4-1EB7-42EC-8B67-0FFEB4F33F29}" srcOrd="0" destOrd="0" presId="urn:microsoft.com/office/officeart/2005/8/layout/vList2"/>
    <dgm:cxn modelId="{0D496129-2A98-4CF8-B5AD-D83AD2070798}" srcId="{BF5ADEF5-9DB7-4448-977D-EDB666730266}" destId="{2473D37E-DDB2-4199-8EC0-D1D88B5025B9}" srcOrd="2" destOrd="0" parTransId="{5ABD0E9E-29B7-4830-BEF2-2B40E50CA044}" sibTransId="{6FAAE6FC-57C1-4506-A551-74E947C6CD23}"/>
    <dgm:cxn modelId="{B8D51DDC-BA9E-4C3B-919C-B56D4A30C2B6}" srcId="{BF5ADEF5-9DB7-4448-977D-EDB666730266}" destId="{CD683036-D60A-45FB-8789-D4FEE79656D3}" srcOrd="0" destOrd="0" parTransId="{2AB07130-7152-4587-9855-21F7AA22F09F}" sibTransId="{1E998E54-0771-49F5-9F2E-7EF7F6A15174}"/>
    <dgm:cxn modelId="{78C74ABF-A3B5-46F0-8E90-0AE057DAA2FB}" type="presOf" srcId="{CD683036-D60A-45FB-8789-D4FEE79656D3}" destId="{80FAE4A2-011C-45B0-8A14-0A8175AD94B6}" srcOrd="0" destOrd="0" presId="urn:microsoft.com/office/officeart/2005/8/layout/vList2"/>
    <dgm:cxn modelId="{5B214E70-C93B-40A6-B168-E8995861CBDC}" srcId="{BF5ADEF5-9DB7-4448-977D-EDB666730266}" destId="{8DE43A7A-EBF7-4309-8858-299A78A975E5}" srcOrd="1" destOrd="0" parTransId="{D06C6BF0-2167-46FD-9FA2-00305BE248D3}" sibTransId="{ED8776AE-BCB6-426E-A7B3-7FB4E1974CB2}"/>
    <dgm:cxn modelId="{73F9EF61-CF86-41A7-B714-5159D28B2432}" type="presOf" srcId="{2473D37E-DDB2-4199-8EC0-D1D88B5025B9}" destId="{3FD975F7-CC20-46A0-93FB-51209334297D}" srcOrd="0" destOrd="0" presId="urn:microsoft.com/office/officeart/2005/8/layout/vList2"/>
    <dgm:cxn modelId="{F3A2CB86-76E4-45DD-8B01-AE9BF2BC597E}" type="presOf" srcId="{8DE43A7A-EBF7-4309-8858-299A78A975E5}" destId="{13618753-5E93-46D3-811A-4DDD488A262B}" srcOrd="0" destOrd="0" presId="urn:microsoft.com/office/officeart/2005/8/layout/vList2"/>
    <dgm:cxn modelId="{C8D33D73-9A10-44B2-9BA9-9F0EBA64333B}" type="presParOf" srcId="{8B8B98E4-1EB7-42EC-8B67-0FFEB4F33F29}" destId="{80FAE4A2-011C-45B0-8A14-0A8175AD94B6}" srcOrd="0" destOrd="0" presId="urn:microsoft.com/office/officeart/2005/8/layout/vList2"/>
    <dgm:cxn modelId="{21C5E463-2184-4FC4-9B5C-F4E1B7B999A2}" type="presParOf" srcId="{8B8B98E4-1EB7-42EC-8B67-0FFEB4F33F29}" destId="{7E1F186B-AC67-493E-842F-745FBB3C4E2E}" srcOrd="1" destOrd="0" presId="urn:microsoft.com/office/officeart/2005/8/layout/vList2"/>
    <dgm:cxn modelId="{64429332-3297-4950-9E36-1F93AA9A3301}" type="presParOf" srcId="{8B8B98E4-1EB7-42EC-8B67-0FFEB4F33F29}" destId="{13618753-5E93-46D3-811A-4DDD488A262B}" srcOrd="2" destOrd="0" presId="urn:microsoft.com/office/officeart/2005/8/layout/vList2"/>
    <dgm:cxn modelId="{8BE1676E-6BAA-4BA6-A843-36A8F7A8953A}" type="presParOf" srcId="{8B8B98E4-1EB7-42EC-8B67-0FFEB4F33F29}" destId="{8A45EF64-90CC-44DA-90FB-B76D6ECD6B51}" srcOrd="3" destOrd="0" presId="urn:microsoft.com/office/officeart/2005/8/layout/vList2"/>
    <dgm:cxn modelId="{2F264FCC-8167-4182-8E4C-5AD58645167A}" type="presParOf" srcId="{8B8B98E4-1EB7-42EC-8B67-0FFEB4F33F29}" destId="{3FD975F7-CC20-46A0-93FB-51209334297D}" srcOrd="4" destOrd="0" presId="urn:microsoft.com/office/officeart/2005/8/layout/vList2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C4333-42FA-4C84-A443-4EEDFA9B20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F57F6A-82C0-4C99-B541-005254113723}">
      <dgm:prSet phldrT="[Κείμενο]" custT="1"/>
      <dgm:spPr>
        <a:solidFill>
          <a:srgbClr val="FF6600"/>
        </a:solidFill>
      </dgm:spPr>
      <dgm:t>
        <a:bodyPr/>
        <a:lstStyle/>
        <a:p>
          <a:pPr algn="ctr"/>
          <a:r>
            <a:rPr lang="el-GR" sz="4800" b="1" dirty="0" smtClean="0"/>
            <a:t>επίδραση της τεχνολογίας</a:t>
          </a:r>
          <a:endParaRPr lang="el-GR" sz="4800" b="1" dirty="0"/>
        </a:p>
      </dgm:t>
    </dgm:pt>
    <dgm:pt modelId="{3299B473-31D7-4203-B8B1-9B6931FFF6E8}" type="parTrans" cxnId="{105E1672-3623-43EF-B61E-3C133C9238B6}">
      <dgm:prSet/>
      <dgm:spPr/>
      <dgm:t>
        <a:bodyPr/>
        <a:lstStyle/>
        <a:p>
          <a:endParaRPr lang="el-GR"/>
        </a:p>
      </dgm:t>
    </dgm:pt>
    <dgm:pt modelId="{33834306-B252-46EA-B1E2-8DAD9D3C846E}" type="sibTrans" cxnId="{105E1672-3623-43EF-B61E-3C133C9238B6}">
      <dgm:prSet/>
      <dgm:spPr/>
      <dgm:t>
        <a:bodyPr/>
        <a:lstStyle/>
        <a:p>
          <a:endParaRPr lang="el-GR"/>
        </a:p>
      </dgm:t>
    </dgm:pt>
    <dgm:pt modelId="{865D26FE-88DD-4A43-BFFE-7E113DBABAA3}">
      <dgm:prSet phldrT="[Κείμενο]"/>
      <dgm:spPr>
        <a:solidFill>
          <a:srgbClr val="92D050">
            <a:alpha val="9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l-GR" dirty="0" smtClean="0"/>
            <a:t> κοινωνία</a:t>
          </a:r>
          <a:endParaRPr lang="el-GR" dirty="0"/>
        </a:p>
      </dgm:t>
    </dgm:pt>
    <dgm:pt modelId="{FA2F0AC3-163D-43BD-AC64-27CA1EBD1FFB}" type="parTrans" cxnId="{CBE95961-00EA-4894-ACD8-3D2CCA817EB8}">
      <dgm:prSet/>
      <dgm:spPr/>
      <dgm:t>
        <a:bodyPr/>
        <a:lstStyle/>
        <a:p>
          <a:endParaRPr lang="el-GR"/>
        </a:p>
      </dgm:t>
    </dgm:pt>
    <dgm:pt modelId="{85DF2593-473D-43F2-BFB2-C36C357BCA7E}" type="sibTrans" cxnId="{CBE95961-00EA-4894-ACD8-3D2CCA817EB8}">
      <dgm:prSet/>
      <dgm:spPr/>
      <dgm:t>
        <a:bodyPr/>
        <a:lstStyle/>
        <a:p>
          <a:endParaRPr lang="el-GR"/>
        </a:p>
      </dgm:t>
    </dgm:pt>
    <dgm:pt modelId="{5D7A5CCE-6050-46D6-BD10-628096BF6B92}">
      <dgm:prSet phldrT="[Κείμενο]"/>
      <dgm:spPr>
        <a:solidFill>
          <a:srgbClr val="92D050">
            <a:alpha val="9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l-GR" dirty="0" smtClean="0"/>
            <a:t> περιβάλλον</a:t>
          </a:r>
          <a:endParaRPr lang="el-GR" dirty="0"/>
        </a:p>
      </dgm:t>
    </dgm:pt>
    <dgm:pt modelId="{1421EFDF-9698-4141-B08D-BF65B7A3D754}" type="parTrans" cxnId="{4C499A93-3C6D-46C1-813B-C99A79007FC6}">
      <dgm:prSet/>
      <dgm:spPr/>
      <dgm:t>
        <a:bodyPr/>
        <a:lstStyle/>
        <a:p>
          <a:endParaRPr lang="el-GR"/>
        </a:p>
      </dgm:t>
    </dgm:pt>
    <dgm:pt modelId="{7FBBD5EF-A8F9-4EF7-A689-3021E09B5CB6}" type="sibTrans" cxnId="{4C499A93-3C6D-46C1-813B-C99A79007FC6}">
      <dgm:prSet/>
      <dgm:spPr/>
      <dgm:t>
        <a:bodyPr/>
        <a:lstStyle/>
        <a:p>
          <a:endParaRPr lang="el-GR"/>
        </a:p>
      </dgm:t>
    </dgm:pt>
    <dgm:pt modelId="{20B83592-B632-4F88-BD2E-2BEDA579EC23}">
      <dgm:prSet phldrT="[Κείμενο]"/>
      <dgm:spPr>
        <a:solidFill>
          <a:srgbClr val="92D050">
            <a:alpha val="9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l-GR" dirty="0" smtClean="0"/>
            <a:t> οικονομία</a:t>
          </a:r>
          <a:endParaRPr lang="el-GR" dirty="0"/>
        </a:p>
      </dgm:t>
    </dgm:pt>
    <dgm:pt modelId="{98EB20CB-9C41-4975-BEDE-215FCEE69670}" type="parTrans" cxnId="{95D0BFDF-DB86-4C9D-A44E-985F80929D25}">
      <dgm:prSet/>
      <dgm:spPr/>
      <dgm:t>
        <a:bodyPr/>
        <a:lstStyle/>
        <a:p>
          <a:endParaRPr lang="el-GR"/>
        </a:p>
      </dgm:t>
    </dgm:pt>
    <dgm:pt modelId="{D34FF3D0-4B8A-4FB7-A3EF-106976270248}" type="sibTrans" cxnId="{95D0BFDF-DB86-4C9D-A44E-985F80929D25}">
      <dgm:prSet/>
      <dgm:spPr/>
      <dgm:t>
        <a:bodyPr/>
        <a:lstStyle/>
        <a:p>
          <a:endParaRPr lang="el-GR"/>
        </a:p>
      </dgm:t>
    </dgm:pt>
    <dgm:pt modelId="{0DF8FF0D-86D8-406A-892C-11F39A9C2DFF}" type="pres">
      <dgm:prSet presAssocID="{675C4333-42FA-4C84-A443-4EEDFA9B20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C2DD317-CA1F-4EB8-8A91-1E418B589F63}" type="pres">
      <dgm:prSet presAssocID="{3BF57F6A-82C0-4C99-B541-005254113723}" presName="composite" presStyleCnt="0"/>
      <dgm:spPr/>
    </dgm:pt>
    <dgm:pt modelId="{37C9FA2C-4CB7-4AE5-88DC-F07A11475D85}" type="pres">
      <dgm:prSet presAssocID="{3BF57F6A-82C0-4C99-B541-005254113723}" presName="parTx" presStyleLbl="alignNode1" presStyleIdx="0" presStyleCnt="1" custLinFactNeighborY="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C7A228-F388-4C76-A4CB-AF5E9C9E584E}" type="pres">
      <dgm:prSet presAssocID="{3BF57F6A-82C0-4C99-B541-00525411372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FFC5BD4-EE32-4D42-91BD-4693F51C1F57}" type="presOf" srcId="{20B83592-B632-4F88-BD2E-2BEDA579EC23}" destId="{44C7A228-F388-4C76-A4CB-AF5E9C9E584E}" srcOrd="0" destOrd="1" presId="urn:microsoft.com/office/officeart/2005/8/layout/hList1"/>
    <dgm:cxn modelId="{0E131B9B-40AA-4F92-8ED9-9883CDDDB173}" type="presOf" srcId="{5D7A5CCE-6050-46D6-BD10-628096BF6B92}" destId="{44C7A228-F388-4C76-A4CB-AF5E9C9E584E}" srcOrd="0" destOrd="2" presId="urn:microsoft.com/office/officeart/2005/8/layout/hList1"/>
    <dgm:cxn modelId="{7FA1CE32-2AC8-4B05-B373-A769DCA849B5}" type="presOf" srcId="{675C4333-42FA-4C84-A443-4EEDFA9B2048}" destId="{0DF8FF0D-86D8-406A-892C-11F39A9C2DFF}" srcOrd="0" destOrd="0" presId="urn:microsoft.com/office/officeart/2005/8/layout/hList1"/>
    <dgm:cxn modelId="{4C499A93-3C6D-46C1-813B-C99A79007FC6}" srcId="{3BF57F6A-82C0-4C99-B541-005254113723}" destId="{5D7A5CCE-6050-46D6-BD10-628096BF6B92}" srcOrd="2" destOrd="0" parTransId="{1421EFDF-9698-4141-B08D-BF65B7A3D754}" sibTransId="{7FBBD5EF-A8F9-4EF7-A689-3021E09B5CB6}"/>
    <dgm:cxn modelId="{CBE95961-00EA-4894-ACD8-3D2CCA817EB8}" srcId="{3BF57F6A-82C0-4C99-B541-005254113723}" destId="{865D26FE-88DD-4A43-BFFE-7E113DBABAA3}" srcOrd="0" destOrd="0" parTransId="{FA2F0AC3-163D-43BD-AC64-27CA1EBD1FFB}" sibTransId="{85DF2593-473D-43F2-BFB2-C36C357BCA7E}"/>
    <dgm:cxn modelId="{99F94A0F-7A8D-45BE-9D09-24506D66BB66}" type="presOf" srcId="{865D26FE-88DD-4A43-BFFE-7E113DBABAA3}" destId="{44C7A228-F388-4C76-A4CB-AF5E9C9E584E}" srcOrd="0" destOrd="0" presId="urn:microsoft.com/office/officeart/2005/8/layout/hList1"/>
    <dgm:cxn modelId="{105E1672-3623-43EF-B61E-3C133C9238B6}" srcId="{675C4333-42FA-4C84-A443-4EEDFA9B2048}" destId="{3BF57F6A-82C0-4C99-B541-005254113723}" srcOrd="0" destOrd="0" parTransId="{3299B473-31D7-4203-B8B1-9B6931FFF6E8}" sibTransId="{33834306-B252-46EA-B1E2-8DAD9D3C846E}"/>
    <dgm:cxn modelId="{D904B07A-A79A-417B-B32B-A6A46B50D3D1}" type="presOf" srcId="{3BF57F6A-82C0-4C99-B541-005254113723}" destId="{37C9FA2C-4CB7-4AE5-88DC-F07A11475D85}" srcOrd="0" destOrd="0" presId="urn:microsoft.com/office/officeart/2005/8/layout/hList1"/>
    <dgm:cxn modelId="{95D0BFDF-DB86-4C9D-A44E-985F80929D25}" srcId="{3BF57F6A-82C0-4C99-B541-005254113723}" destId="{20B83592-B632-4F88-BD2E-2BEDA579EC23}" srcOrd="1" destOrd="0" parTransId="{98EB20CB-9C41-4975-BEDE-215FCEE69670}" sibTransId="{D34FF3D0-4B8A-4FB7-A3EF-106976270248}"/>
    <dgm:cxn modelId="{C1C450B3-12C5-4F02-8A44-1C00154E9FE5}" type="presParOf" srcId="{0DF8FF0D-86D8-406A-892C-11F39A9C2DFF}" destId="{2C2DD317-CA1F-4EB8-8A91-1E418B589F63}" srcOrd="0" destOrd="0" presId="urn:microsoft.com/office/officeart/2005/8/layout/hList1"/>
    <dgm:cxn modelId="{3738D0B4-E020-4E33-AAB5-CB13F91F910E}" type="presParOf" srcId="{2C2DD317-CA1F-4EB8-8A91-1E418B589F63}" destId="{37C9FA2C-4CB7-4AE5-88DC-F07A11475D85}" srcOrd="0" destOrd="0" presId="urn:microsoft.com/office/officeart/2005/8/layout/hList1"/>
    <dgm:cxn modelId="{0D7D3381-4A89-45C9-A782-1AB35F2543B4}" type="presParOf" srcId="{2C2DD317-CA1F-4EB8-8A91-1E418B589F63}" destId="{44C7A228-F388-4C76-A4CB-AF5E9C9E584E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C4333-42FA-4C84-A443-4EEDFA9B20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F57F6A-82C0-4C99-B541-005254113723}">
      <dgm:prSet phldrT="[Κείμενο]" custT="1"/>
      <dgm:spPr>
        <a:solidFill>
          <a:srgbClr val="FF6600"/>
        </a:solidFill>
      </dgm:spPr>
      <dgm:t>
        <a:bodyPr/>
        <a:lstStyle/>
        <a:p>
          <a:pPr algn="ctr"/>
          <a:r>
            <a:rPr lang="el-GR" sz="4000" b="1" dirty="0" smtClean="0"/>
            <a:t>επίδραση της τεχνολογίας στην </a:t>
          </a:r>
          <a:r>
            <a:rPr lang="el-GR" sz="4000" b="1" dirty="0" smtClean="0">
              <a:solidFill>
                <a:schemeClr val="tx1"/>
              </a:solidFill>
            </a:rPr>
            <a:t>κοινωνία</a:t>
          </a:r>
          <a:endParaRPr lang="el-GR" sz="4000" b="1" dirty="0">
            <a:solidFill>
              <a:schemeClr val="tx1"/>
            </a:solidFill>
          </a:endParaRPr>
        </a:p>
      </dgm:t>
    </dgm:pt>
    <dgm:pt modelId="{3299B473-31D7-4203-B8B1-9B6931FFF6E8}" type="parTrans" cxnId="{105E1672-3623-43EF-B61E-3C133C9238B6}">
      <dgm:prSet/>
      <dgm:spPr/>
      <dgm:t>
        <a:bodyPr/>
        <a:lstStyle/>
        <a:p>
          <a:endParaRPr lang="el-GR"/>
        </a:p>
      </dgm:t>
    </dgm:pt>
    <dgm:pt modelId="{33834306-B252-46EA-B1E2-8DAD9D3C846E}" type="sibTrans" cxnId="{105E1672-3623-43EF-B61E-3C133C9238B6}">
      <dgm:prSet/>
      <dgm:spPr/>
      <dgm:t>
        <a:bodyPr/>
        <a:lstStyle/>
        <a:p>
          <a:endParaRPr lang="el-GR"/>
        </a:p>
      </dgm:t>
    </dgm:pt>
    <dgm:pt modelId="{81FBAEDC-FD3B-4E99-8706-E931824C312C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50000"/>
            </a:lnSpc>
          </a:pPr>
          <a:r>
            <a: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διάδοση ιδεών και μετακίνηση ανθρώπων σε μεγάλη κλίμακα - ισχυρότεροι πολιτισμοί επηρεάζουν και πολλές φορές εξαφανίζουν τοπικούς πολιτισμούς και κουλτούρες, παγκοσμιοποίηση, όλος ο κόσμος ένα χωριό  </a:t>
          </a:r>
          <a:endParaRPr lang="el-GR" dirty="0"/>
        </a:p>
      </dgm:t>
    </dgm:pt>
    <dgm:pt modelId="{AD99BFF8-DA51-4230-BEC5-BBA3A9539E5C}" type="parTrans" cxnId="{FDE1CD13-CCF0-49AF-8910-B90426C818B9}">
      <dgm:prSet/>
      <dgm:spPr/>
    </dgm:pt>
    <dgm:pt modelId="{0B54C705-8651-43CF-BF33-A61DBFB49CB1}" type="sibTrans" cxnId="{FDE1CD13-CCF0-49AF-8910-B90426C818B9}">
      <dgm:prSet/>
      <dgm:spPr/>
    </dgm:pt>
    <dgm:pt modelId="{821466B9-902F-4716-BB5A-52D5020AE313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50000"/>
            </a:lnSpc>
          </a:pPr>
          <a:r>
            <a: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νέα επαγγέλματα - παλιά και παραδοσιακά επαγγέλματα χάνονται</a:t>
          </a:r>
          <a:endParaRPr kumimoji="0" 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D41D2BBA-B442-4AAA-A6E5-F8B98ED8E6BA}" type="parTrans" cxnId="{D794FEC3-0FD3-4C8C-A8E3-98C2BA30E44E}">
      <dgm:prSet/>
      <dgm:spPr/>
      <dgm:t>
        <a:bodyPr/>
        <a:lstStyle/>
        <a:p>
          <a:endParaRPr lang="el-GR"/>
        </a:p>
      </dgm:t>
    </dgm:pt>
    <dgm:pt modelId="{97A50C29-2B64-46B6-9280-3224C3B15E47}" type="sibTrans" cxnId="{D794FEC3-0FD3-4C8C-A8E3-98C2BA30E44E}">
      <dgm:prSet/>
      <dgm:spPr/>
      <dgm:t>
        <a:bodyPr/>
        <a:lstStyle/>
        <a:p>
          <a:endParaRPr lang="el-GR"/>
        </a:p>
      </dgm:t>
    </dgm:pt>
    <dgm:pt modelId="{7BCA84B1-2F21-43B6-9168-BEF6D8E13239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50000"/>
            </a:lnSpc>
          </a:pPr>
          <a:r>
            <a:rPr lang="el-GR" dirty="0" smtClean="0">
              <a:latin typeface="+mn-lt"/>
              <a:ea typeface="Times New Roman" pitchFamily="18" charset="0"/>
              <a:cs typeface="Arial" pitchFamily="34" charset="0"/>
            </a:rPr>
            <a:t>α</a:t>
          </a:r>
          <a:r>
            <a: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υτοματοποίηση εργασιών - ευρεία χρήση μηχανών - περισσότερος ελεύθερος χρόνος για τους εργαζόμενους - δημιουργία οικονομίας στους τομείς της διασκέδασης, ταξιδιών και αναψυχής </a:t>
          </a:r>
          <a:endParaRPr kumimoji="0" 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98B38A9F-BC9E-48BE-A868-E1DBA29D57D3}" type="parTrans" cxnId="{549885BD-3905-43BD-94B3-E446CF05DD39}">
      <dgm:prSet/>
      <dgm:spPr/>
      <dgm:t>
        <a:bodyPr/>
        <a:lstStyle/>
        <a:p>
          <a:endParaRPr lang="el-GR"/>
        </a:p>
      </dgm:t>
    </dgm:pt>
    <dgm:pt modelId="{EE169808-6A7F-4FCA-A2F1-BBE7E608FFD8}" type="sibTrans" cxnId="{549885BD-3905-43BD-94B3-E446CF05DD39}">
      <dgm:prSet/>
      <dgm:spPr/>
      <dgm:t>
        <a:bodyPr/>
        <a:lstStyle/>
        <a:p>
          <a:endParaRPr lang="el-GR"/>
        </a:p>
      </dgm:t>
    </dgm:pt>
    <dgm:pt modelId="{30748E15-7804-4FF2-B384-3ACE685D380E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50000"/>
            </a:lnSpc>
          </a:pPr>
          <a:r>
            <a:rPr lang="el-GR" dirty="0" smtClean="0">
              <a:latin typeface="+mn-lt"/>
              <a:ea typeface="Times New Roman" pitchFamily="18" charset="0"/>
              <a:cs typeface="Arial" pitchFamily="34" charset="0"/>
            </a:rPr>
            <a:t>α</a:t>
          </a:r>
          <a:r>
            <a: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παραίτητη η Τεχνολογική μόρφωση ακόμη και σε εργαζόμενους που δεν έχουν σχέση με την Τεχνολογία</a:t>
          </a:r>
          <a:endParaRPr kumimoji="0" 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B8FEE998-4CBC-4D1F-BF3D-2552E2C18C68}" type="parTrans" cxnId="{C7B828D9-7C7C-4DE5-A7F5-ED87D0834A0F}">
      <dgm:prSet/>
      <dgm:spPr/>
      <dgm:t>
        <a:bodyPr/>
        <a:lstStyle/>
        <a:p>
          <a:endParaRPr lang="el-GR"/>
        </a:p>
      </dgm:t>
    </dgm:pt>
    <dgm:pt modelId="{18DADFA7-E78C-4200-9DC6-6858EE48DED7}" type="sibTrans" cxnId="{C7B828D9-7C7C-4DE5-A7F5-ED87D0834A0F}">
      <dgm:prSet/>
      <dgm:spPr/>
      <dgm:t>
        <a:bodyPr/>
        <a:lstStyle/>
        <a:p>
          <a:endParaRPr lang="el-GR"/>
        </a:p>
      </dgm:t>
    </dgm:pt>
    <dgm:pt modelId="{0DF8FF0D-86D8-406A-892C-11F39A9C2DFF}" type="pres">
      <dgm:prSet presAssocID="{675C4333-42FA-4C84-A443-4EEDFA9B20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C2DD317-CA1F-4EB8-8A91-1E418B589F63}" type="pres">
      <dgm:prSet presAssocID="{3BF57F6A-82C0-4C99-B541-005254113723}" presName="composite" presStyleCnt="0"/>
      <dgm:spPr/>
    </dgm:pt>
    <dgm:pt modelId="{37C9FA2C-4CB7-4AE5-88DC-F07A11475D85}" type="pres">
      <dgm:prSet presAssocID="{3BF57F6A-82C0-4C99-B541-005254113723}" presName="parTx" presStyleLbl="alignNode1" presStyleIdx="0" presStyleCnt="1" custScaleY="100000" custLinFactNeighborX="-49" custLinFactNeighborY="-587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C7A228-F388-4C76-A4CB-AF5E9C9E584E}" type="pres">
      <dgm:prSet presAssocID="{3BF57F6A-82C0-4C99-B541-005254113723}" presName="desTx" presStyleLbl="alignAccFollowNode1" presStyleIdx="0" presStyleCnt="1" custScaleY="111845" custLinFactNeighborX="885" custLinFactNeighborY="212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7038C8A-4C65-44BE-AE2D-52D3495D6F56}" type="presOf" srcId="{81FBAEDC-FD3B-4E99-8706-E931824C312C}" destId="{44C7A228-F388-4C76-A4CB-AF5E9C9E584E}" srcOrd="0" destOrd="0" presId="urn:microsoft.com/office/officeart/2005/8/layout/hList1"/>
    <dgm:cxn modelId="{FB07EC8C-6037-4127-AD33-86DA2E71FD95}" type="presOf" srcId="{7BCA84B1-2F21-43B6-9168-BEF6D8E13239}" destId="{44C7A228-F388-4C76-A4CB-AF5E9C9E584E}" srcOrd="0" destOrd="2" presId="urn:microsoft.com/office/officeart/2005/8/layout/hList1"/>
    <dgm:cxn modelId="{C7B828D9-7C7C-4DE5-A7F5-ED87D0834A0F}" srcId="{3BF57F6A-82C0-4C99-B541-005254113723}" destId="{30748E15-7804-4FF2-B384-3ACE685D380E}" srcOrd="3" destOrd="0" parTransId="{B8FEE998-4CBC-4D1F-BF3D-2552E2C18C68}" sibTransId="{18DADFA7-E78C-4200-9DC6-6858EE48DED7}"/>
    <dgm:cxn modelId="{105E1672-3623-43EF-B61E-3C133C9238B6}" srcId="{675C4333-42FA-4C84-A443-4EEDFA9B2048}" destId="{3BF57F6A-82C0-4C99-B541-005254113723}" srcOrd="0" destOrd="0" parTransId="{3299B473-31D7-4203-B8B1-9B6931FFF6E8}" sibTransId="{33834306-B252-46EA-B1E2-8DAD9D3C846E}"/>
    <dgm:cxn modelId="{554AF63C-ED13-41B7-A55F-2F325165E9FE}" type="presOf" srcId="{3BF57F6A-82C0-4C99-B541-005254113723}" destId="{37C9FA2C-4CB7-4AE5-88DC-F07A11475D85}" srcOrd="0" destOrd="0" presId="urn:microsoft.com/office/officeart/2005/8/layout/hList1"/>
    <dgm:cxn modelId="{730AF6D9-258E-4818-9A69-28EE91B1A77D}" type="presOf" srcId="{30748E15-7804-4FF2-B384-3ACE685D380E}" destId="{44C7A228-F388-4C76-A4CB-AF5E9C9E584E}" srcOrd="0" destOrd="3" presId="urn:microsoft.com/office/officeart/2005/8/layout/hList1"/>
    <dgm:cxn modelId="{FDE1CD13-CCF0-49AF-8910-B90426C818B9}" srcId="{3BF57F6A-82C0-4C99-B541-005254113723}" destId="{81FBAEDC-FD3B-4E99-8706-E931824C312C}" srcOrd="0" destOrd="0" parTransId="{AD99BFF8-DA51-4230-BEC5-BBA3A9539E5C}" sibTransId="{0B54C705-8651-43CF-BF33-A61DBFB49CB1}"/>
    <dgm:cxn modelId="{549885BD-3905-43BD-94B3-E446CF05DD39}" srcId="{3BF57F6A-82C0-4C99-B541-005254113723}" destId="{7BCA84B1-2F21-43B6-9168-BEF6D8E13239}" srcOrd="2" destOrd="0" parTransId="{98B38A9F-BC9E-48BE-A868-E1DBA29D57D3}" sibTransId="{EE169808-6A7F-4FCA-A2F1-BBE7E608FFD8}"/>
    <dgm:cxn modelId="{9E323F20-E420-4469-961D-EAAE86B124B8}" type="presOf" srcId="{675C4333-42FA-4C84-A443-4EEDFA9B2048}" destId="{0DF8FF0D-86D8-406A-892C-11F39A9C2DFF}" srcOrd="0" destOrd="0" presId="urn:microsoft.com/office/officeart/2005/8/layout/hList1"/>
    <dgm:cxn modelId="{C5BFB2DC-4D4F-4298-9C76-FA8E362A3D9D}" type="presOf" srcId="{821466B9-902F-4716-BB5A-52D5020AE313}" destId="{44C7A228-F388-4C76-A4CB-AF5E9C9E584E}" srcOrd="0" destOrd="1" presId="urn:microsoft.com/office/officeart/2005/8/layout/hList1"/>
    <dgm:cxn modelId="{D794FEC3-0FD3-4C8C-A8E3-98C2BA30E44E}" srcId="{3BF57F6A-82C0-4C99-B541-005254113723}" destId="{821466B9-902F-4716-BB5A-52D5020AE313}" srcOrd="1" destOrd="0" parTransId="{D41D2BBA-B442-4AAA-A6E5-F8B98ED8E6BA}" sibTransId="{97A50C29-2B64-46B6-9280-3224C3B15E47}"/>
    <dgm:cxn modelId="{A2F1B28A-DD08-4FF9-A164-EA1B17534C2C}" type="presParOf" srcId="{0DF8FF0D-86D8-406A-892C-11F39A9C2DFF}" destId="{2C2DD317-CA1F-4EB8-8A91-1E418B589F63}" srcOrd="0" destOrd="0" presId="urn:microsoft.com/office/officeart/2005/8/layout/hList1"/>
    <dgm:cxn modelId="{10153874-34FC-45D2-B5FB-756DA4B61147}" type="presParOf" srcId="{2C2DD317-CA1F-4EB8-8A91-1E418B589F63}" destId="{37C9FA2C-4CB7-4AE5-88DC-F07A11475D85}" srcOrd="0" destOrd="0" presId="urn:microsoft.com/office/officeart/2005/8/layout/hList1"/>
    <dgm:cxn modelId="{305B7313-8F9C-4BE2-A20F-7CBF3EC81308}" type="presParOf" srcId="{2C2DD317-CA1F-4EB8-8A91-1E418B589F63}" destId="{44C7A228-F388-4C76-A4CB-AF5E9C9E584E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5C4333-42FA-4C84-A443-4EEDFA9B20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F57F6A-82C0-4C99-B541-005254113723}">
      <dgm:prSet phldrT="[Κείμενο]" custT="1"/>
      <dgm:spPr>
        <a:solidFill>
          <a:srgbClr val="FF6600"/>
        </a:solidFill>
      </dgm:spPr>
      <dgm:t>
        <a:bodyPr/>
        <a:lstStyle/>
        <a:p>
          <a:pPr algn="ctr"/>
          <a:r>
            <a:rPr lang="el-GR" sz="4000" b="1" dirty="0" smtClean="0"/>
            <a:t>επίδραση της τεχνολογίας στην </a:t>
          </a:r>
          <a:r>
            <a:rPr lang="el-GR" sz="4000" b="1" dirty="0" smtClean="0">
              <a:solidFill>
                <a:schemeClr val="tx1"/>
              </a:solidFill>
            </a:rPr>
            <a:t>οικονομία</a:t>
          </a:r>
          <a:endParaRPr lang="el-GR" sz="4000" b="1" dirty="0">
            <a:solidFill>
              <a:schemeClr val="tx1"/>
            </a:solidFill>
          </a:endParaRPr>
        </a:p>
      </dgm:t>
    </dgm:pt>
    <dgm:pt modelId="{3299B473-31D7-4203-B8B1-9B6931FFF6E8}" type="parTrans" cxnId="{105E1672-3623-43EF-B61E-3C133C9238B6}">
      <dgm:prSet/>
      <dgm:spPr/>
      <dgm:t>
        <a:bodyPr/>
        <a:lstStyle/>
        <a:p>
          <a:endParaRPr lang="el-GR"/>
        </a:p>
      </dgm:t>
    </dgm:pt>
    <dgm:pt modelId="{33834306-B252-46EA-B1E2-8DAD9D3C846E}" type="sibTrans" cxnId="{105E1672-3623-43EF-B61E-3C133C9238B6}">
      <dgm:prSet/>
      <dgm:spPr/>
      <dgm:t>
        <a:bodyPr/>
        <a:lstStyle/>
        <a:p>
          <a:endParaRPr lang="el-GR"/>
        </a:p>
      </dgm:t>
    </dgm:pt>
    <dgm:pt modelId="{81FBAEDC-FD3B-4E99-8706-E931824C312C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rtl="0">
            <a:lnSpc>
              <a:spcPct val="150000"/>
            </a:lnSpc>
          </a:pPr>
          <a:r>
            <a:rPr lang="el-GR" dirty="0" smtClean="0"/>
            <a:t>μαζική παραγωγή αγαθών - πτώση τιμών - μεγάλη κατανάλωση</a:t>
          </a:r>
          <a:endParaRPr lang="el-GR" dirty="0"/>
        </a:p>
      </dgm:t>
    </dgm:pt>
    <dgm:pt modelId="{AD99BFF8-DA51-4230-BEC5-BBA3A9539E5C}" type="parTrans" cxnId="{FDE1CD13-CCF0-49AF-8910-B90426C818B9}">
      <dgm:prSet/>
      <dgm:spPr/>
      <dgm:t>
        <a:bodyPr/>
        <a:lstStyle/>
        <a:p>
          <a:endParaRPr lang="el-GR"/>
        </a:p>
      </dgm:t>
    </dgm:pt>
    <dgm:pt modelId="{0B54C705-8651-43CF-BF33-A61DBFB49CB1}" type="sibTrans" cxnId="{FDE1CD13-CCF0-49AF-8910-B90426C818B9}">
      <dgm:prSet/>
      <dgm:spPr/>
      <dgm:t>
        <a:bodyPr/>
        <a:lstStyle/>
        <a:p>
          <a:endParaRPr lang="el-GR"/>
        </a:p>
      </dgm:t>
    </dgm:pt>
    <dgm:pt modelId="{51528ACE-1F6B-401C-9EA5-571B9DD86D19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l-GR" dirty="0" smtClean="0"/>
            <a:t>εύκολη μεταφορά αγαθών - μεγάλη ποικιλία προϊόντων</a:t>
          </a:r>
          <a:endParaRPr lang="el-GR" dirty="0"/>
        </a:p>
      </dgm:t>
    </dgm:pt>
    <dgm:pt modelId="{6982C0DD-48D7-49B6-9B60-456C435C69E6}" type="parTrans" cxnId="{E8305A49-64DC-437C-884E-12AD4A76F0F2}">
      <dgm:prSet/>
      <dgm:spPr/>
      <dgm:t>
        <a:bodyPr/>
        <a:lstStyle/>
        <a:p>
          <a:endParaRPr lang="el-GR"/>
        </a:p>
      </dgm:t>
    </dgm:pt>
    <dgm:pt modelId="{23F14614-132C-403A-B673-629BE2980B5A}" type="sibTrans" cxnId="{E8305A49-64DC-437C-884E-12AD4A76F0F2}">
      <dgm:prSet/>
      <dgm:spPr/>
      <dgm:t>
        <a:bodyPr/>
        <a:lstStyle/>
        <a:p>
          <a:endParaRPr lang="el-GR"/>
        </a:p>
      </dgm:t>
    </dgm:pt>
    <dgm:pt modelId="{0DF8FF0D-86D8-406A-892C-11F39A9C2DFF}" type="pres">
      <dgm:prSet presAssocID="{675C4333-42FA-4C84-A443-4EEDFA9B20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C2DD317-CA1F-4EB8-8A91-1E418B589F63}" type="pres">
      <dgm:prSet presAssocID="{3BF57F6A-82C0-4C99-B541-005254113723}" presName="composite" presStyleCnt="0"/>
      <dgm:spPr/>
    </dgm:pt>
    <dgm:pt modelId="{37C9FA2C-4CB7-4AE5-88DC-F07A11475D85}" type="pres">
      <dgm:prSet presAssocID="{3BF57F6A-82C0-4C99-B541-005254113723}" presName="parTx" presStyleLbl="alignNode1" presStyleIdx="0" presStyleCnt="1" custScaleY="100000" custLinFactNeighborX="-49" custLinFactNeighborY="-587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C7A228-F388-4C76-A4CB-AF5E9C9E584E}" type="pres">
      <dgm:prSet presAssocID="{3BF57F6A-82C0-4C99-B541-005254113723}" presName="desTx" presStyleLbl="alignAccFollowNode1" presStyleIdx="0" presStyleCnt="1" custScaleY="106100" custLinFactNeighborY="-59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8305A49-64DC-437C-884E-12AD4A76F0F2}" srcId="{3BF57F6A-82C0-4C99-B541-005254113723}" destId="{51528ACE-1F6B-401C-9EA5-571B9DD86D19}" srcOrd="1" destOrd="0" parTransId="{6982C0DD-48D7-49B6-9B60-456C435C69E6}" sibTransId="{23F14614-132C-403A-B673-629BE2980B5A}"/>
    <dgm:cxn modelId="{7F0D9CF3-D1D6-4EBC-9282-A53E44472659}" type="presOf" srcId="{3BF57F6A-82C0-4C99-B541-005254113723}" destId="{37C9FA2C-4CB7-4AE5-88DC-F07A11475D85}" srcOrd="0" destOrd="0" presId="urn:microsoft.com/office/officeart/2005/8/layout/hList1"/>
    <dgm:cxn modelId="{105E1672-3623-43EF-B61E-3C133C9238B6}" srcId="{675C4333-42FA-4C84-A443-4EEDFA9B2048}" destId="{3BF57F6A-82C0-4C99-B541-005254113723}" srcOrd="0" destOrd="0" parTransId="{3299B473-31D7-4203-B8B1-9B6931FFF6E8}" sibTransId="{33834306-B252-46EA-B1E2-8DAD9D3C846E}"/>
    <dgm:cxn modelId="{FDE1CD13-CCF0-49AF-8910-B90426C818B9}" srcId="{3BF57F6A-82C0-4C99-B541-005254113723}" destId="{81FBAEDC-FD3B-4E99-8706-E931824C312C}" srcOrd="0" destOrd="0" parTransId="{AD99BFF8-DA51-4230-BEC5-BBA3A9539E5C}" sibTransId="{0B54C705-8651-43CF-BF33-A61DBFB49CB1}"/>
    <dgm:cxn modelId="{93220955-FBB4-4233-AD68-A210A80F1587}" type="presOf" srcId="{51528ACE-1F6B-401C-9EA5-571B9DD86D19}" destId="{44C7A228-F388-4C76-A4CB-AF5E9C9E584E}" srcOrd="0" destOrd="1" presId="urn:microsoft.com/office/officeart/2005/8/layout/hList1"/>
    <dgm:cxn modelId="{756A69A8-BCD8-40F8-8B0A-2916468D2B03}" type="presOf" srcId="{81FBAEDC-FD3B-4E99-8706-E931824C312C}" destId="{44C7A228-F388-4C76-A4CB-AF5E9C9E584E}" srcOrd="0" destOrd="0" presId="urn:microsoft.com/office/officeart/2005/8/layout/hList1"/>
    <dgm:cxn modelId="{BB00BBE5-68D4-4C21-B77E-A7F406753FDD}" type="presOf" srcId="{675C4333-42FA-4C84-A443-4EEDFA9B2048}" destId="{0DF8FF0D-86D8-406A-892C-11F39A9C2DFF}" srcOrd="0" destOrd="0" presId="urn:microsoft.com/office/officeart/2005/8/layout/hList1"/>
    <dgm:cxn modelId="{503970AD-82E3-421C-9653-E3920AB37AAB}" type="presParOf" srcId="{0DF8FF0D-86D8-406A-892C-11F39A9C2DFF}" destId="{2C2DD317-CA1F-4EB8-8A91-1E418B589F63}" srcOrd="0" destOrd="0" presId="urn:microsoft.com/office/officeart/2005/8/layout/hList1"/>
    <dgm:cxn modelId="{9A3726E7-4FE0-4C06-B49D-240D30502B58}" type="presParOf" srcId="{2C2DD317-CA1F-4EB8-8A91-1E418B589F63}" destId="{37C9FA2C-4CB7-4AE5-88DC-F07A11475D85}" srcOrd="0" destOrd="0" presId="urn:microsoft.com/office/officeart/2005/8/layout/hList1"/>
    <dgm:cxn modelId="{741B0DAB-E233-4D8C-8A6F-F90DE139F0FD}" type="presParOf" srcId="{2C2DD317-CA1F-4EB8-8A91-1E418B589F63}" destId="{44C7A228-F388-4C76-A4CB-AF5E9C9E584E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7D50C1-E018-4BD8-AB81-1B0586870E6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9C53391-745D-4031-90E4-D46F515B2909}">
      <dgm:prSet phldrT="[Κείμενο]" custT="1"/>
      <dgm:spPr>
        <a:solidFill>
          <a:srgbClr val="FF6600"/>
        </a:solidFill>
      </dgm:spPr>
      <dgm:t>
        <a:bodyPr/>
        <a:lstStyle/>
        <a:p>
          <a:r>
            <a:rPr lang="el-GR" sz="4000" b="1" dirty="0" smtClean="0"/>
            <a:t>επίδραση της τεχνολογίας στο </a:t>
          </a:r>
          <a:r>
            <a:rPr lang="el-GR" sz="4000" b="1" dirty="0" smtClean="0">
              <a:solidFill>
                <a:schemeClr val="tx1"/>
              </a:solidFill>
            </a:rPr>
            <a:t>περιβάλλον</a:t>
          </a:r>
          <a:endParaRPr lang="el-GR" sz="4000" dirty="0"/>
        </a:p>
      </dgm:t>
    </dgm:pt>
    <dgm:pt modelId="{9A525434-F240-46A9-A5E4-DCC51FF9FD1B}" type="parTrans" cxnId="{DE9FF1EF-A1A9-45CC-9C74-2D182CBF1107}">
      <dgm:prSet/>
      <dgm:spPr/>
      <dgm:t>
        <a:bodyPr/>
        <a:lstStyle/>
        <a:p>
          <a:endParaRPr lang="el-GR"/>
        </a:p>
      </dgm:t>
    </dgm:pt>
    <dgm:pt modelId="{FEB280D6-FDB0-4A8A-9CB9-13D3D9C0A333}" type="sibTrans" cxnId="{DE9FF1EF-A1A9-45CC-9C74-2D182CBF1107}">
      <dgm:prSet/>
      <dgm:spPr/>
      <dgm:t>
        <a:bodyPr/>
        <a:lstStyle/>
        <a:p>
          <a:endParaRPr lang="el-GR"/>
        </a:p>
      </dgm:t>
    </dgm:pt>
    <dgm:pt modelId="{D3866EC9-19B0-4EC3-9624-DF115F05D25E}">
      <dgm:prSet phldrT="[Κείμενο]"/>
      <dgm:spPr>
        <a:solidFill>
          <a:srgbClr val="FF0000">
            <a:alpha val="46000"/>
          </a:srgbClr>
        </a:solidFill>
      </dgm:spPr>
      <dgm:t>
        <a:bodyPr anchor="t" anchorCtr="0"/>
        <a:lstStyle/>
        <a:p>
          <a:r>
            <a:rPr lang="el-GR" dirty="0" smtClean="0">
              <a:solidFill>
                <a:schemeClr val="tx1"/>
              </a:solidFill>
            </a:rPr>
            <a:t>μεγάλα προβλήματα στο περιβάλλον:</a:t>
          </a:r>
          <a:endParaRPr lang="el-GR" dirty="0" smtClean="0"/>
        </a:p>
        <a:p>
          <a:r>
            <a:rPr lang="el-GR" b="1" dirty="0" smtClean="0">
              <a:solidFill>
                <a:schemeClr val="tx1"/>
              </a:solidFill>
              <a:sym typeface="Wingdings"/>
            </a:rPr>
            <a:t></a:t>
          </a:r>
          <a:r>
            <a:rPr lang="el-GR" dirty="0" smtClean="0">
              <a:solidFill>
                <a:schemeClr val="tx1"/>
              </a:solidFill>
              <a:sym typeface="Wingdings"/>
            </a:rPr>
            <a:t>  </a:t>
          </a:r>
          <a:r>
            <a:rPr lang="el-GR" dirty="0" smtClean="0">
              <a:solidFill>
                <a:schemeClr val="tx1"/>
              </a:solidFill>
            </a:rPr>
            <a:t>καύση πετρελαίου – παραγωγή διοξειδίου του άνθρακα – αύξηση της θερμοκρασίας της γης</a:t>
          </a:r>
        </a:p>
        <a:p>
          <a:r>
            <a:rPr lang="el-GR" b="1" dirty="0" smtClean="0">
              <a:solidFill>
                <a:schemeClr val="tx1"/>
              </a:solidFill>
              <a:sym typeface="Wingdings"/>
            </a:rPr>
            <a:t></a:t>
          </a:r>
          <a:r>
            <a:rPr lang="el-GR" dirty="0" smtClean="0">
              <a:solidFill>
                <a:schemeClr val="tx1"/>
              </a:solidFill>
              <a:sym typeface="Wingdings"/>
            </a:rPr>
            <a:t>  </a:t>
          </a:r>
          <a:r>
            <a:rPr lang="el-GR" dirty="0" smtClean="0">
              <a:solidFill>
                <a:schemeClr val="tx1"/>
              </a:solidFill>
            </a:rPr>
            <a:t>καταστροφή των δασών – μείωση της βιοποικιλότητας</a:t>
          </a:r>
          <a:endParaRPr lang="el-GR" dirty="0"/>
        </a:p>
      </dgm:t>
    </dgm:pt>
    <dgm:pt modelId="{435F597B-05D8-4C28-850F-20B0B89C9230}" type="parTrans" cxnId="{12713C60-35E2-46B6-998A-D4C029D054F7}">
      <dgm:prSet/>
      <dgm:spPr/>
      <dgm:t>
        <a:bodyPr/>
        <a:lstStyle/>
        <a:p>
          <a:endParaRPr lang="el-GR"/>
        </a:p>
      </dgm:t>
    </dgm:pt>
    <dgm:pt modelId="{E4FD568A-F21E-4AE3-B550-D5EB31B2D0AF}" type="sibTrans" cxnId="{12713C60-35E2-46B6-998A-D4C029D054F7}">
      <dgm:prSet/>
      <dgm:spPr/>
      <dgm:t>
        <a:bodyPr/>
        <a:lstStyle/>
        <a:p>
          <a:endParaRPr lang="el-GR"/>
        </a:p>
      </dgm:t>
    </dgm:pt>
    <dgm:pt modelId="{36F3F4E0-E1C2-47A4-AE97-80216884FC48}">
      <dgm:prSet phldrT="[Κείμενο]"/>
      <dgm:spPr>
        <a:solidFill>
          <a:srgbClr val="92D050"/>
        </a:solidFill>
      </dgm:spPr>
      <dgm:t>
        <a:bodyPr anchor="t" anchorCtr="0"/>
        <a:lstStyle/>
        <a:p>
          <a:pPr algn="ctr"/>
          <a:r>
            <a:rPr lang="el-GR" dirty="0" smtClean="0">
              <a:solidFill>
                <a:schemeClr val="tx1"/>
              </a:solidFill>
            </a:rPr>
            <a:t>αντιμετώπιση των προβλημάτων με νέες τεχνολογικές μεθόδους πιο φιλικές με το περιβάλλον:</a:t>
          </a:r>
        </a:p>
        <a:p>
          <a:pPr algn="ctr"/>
          <a:r>
            <a:rPr lang="el-GR" b="1" dirty="0" smtClean="0">
              <a:solidFill>
                <a:schemeClr val="tx1"/>
              </a:solidFill>
              <a:sym typeface="Wingdings"/>
            </a:rPr>
            <a:t></a:t>
          </a:r>
          <a:r>
            <a:rPr lang="el-GR" dirty="0" smtClean="0">
              <a:solidFill>
                <a:schemeClr val="tx1"/>
              </a:solidFill>
              <a:sym typeface="Wingdings"/>
            </a:rPr>
            <a:t> </a:t>
          </a:r>
          <a:r>
            <a:rPr lang="el-GR" dirty="0" smtClean="0">
              <a:solidFill>
                <a:schemeClr val="tx1"/>
              </a:solidFill>
            </a:rPr>
            <a:t>ανανεώσιμες πηγές ενέργειας</a:t>
          </a:r>
        </a:p>
        <a:p>
          <a:pPr algn="ctr"/>
          <a:r>
            <a:rPr lang="el-GR" b="1" dirty="0" smtClean="0">
              <a:solidFill>
                <a:schemeClr val="tx1"/>
              </a:solidFill>
              <a:sym typeface="Wingdings"/>
            </a:rPr>
            <a:t> </a:t>
          </a:r>
          <a:r>
            <a:rPr lang="el-GR" dirty="0" smtClean="0">
              <a:solidFill>
                <a:schemeClr val="tx1"/>
              </a:solidFill>
            </a:rPr>
            <a:t>ανακύκλωση (χαρτιού, γυαλιού, πλαστικών, αλουμινίου)</a:t>
          </a:r>
        </a:p>
        <a:p>
          <a:pPr algn="ctr"/>
          <a:r>
            <a:rPr lang="el-GR" b="1" dirty="0" smtClean="0">
              <a:solidFill>
                <a:schemeClr val="tx1"/>
              </a:solidFill>
              <a:sym typeface="Wingdings"/>
            </a:rPr>
            <a:t> </a:t>
          </a:r>
          <a:r>
            <a:rPr lang="el-GR" dirty="0" smtClean="0">
              <a:solidFill>
                <a:schemeClr val="tx1"/>
              </a:solidFill>
            </a:rPr>
            <a:t>διαχείριση απορριμμάτων (χώροι υγειονομικής ταφής απορριμμάτων Χ.Υ.Τ.Α.)</a:t>
          </a:r>
          <a:endParaRPr lang="el-GR" dirty="0"/>
        </a:p>
      </dgm:t>
    </dgm:pt>
    <dgm:pt modelId="{70AE9D5D-0F42-4C73-9F33-1FE7BBD1DE63}" type="parTrans" cxnId="{5902DBC4-2B55-470E-BFB7-63925BCA2518}">
      <dgm:prSet/>
      <dgm:spPr/>
      <dgm:t>
        <a:bodyPr/>
        <a:lstStyle/>
        <a:p>
          <a:endParaRPr lang="el-GR"/>
        </a:p>
      </dgm:t>
    </dgm:pt>
    <dgm:pt modelId="{0A3246E6-8B43-45F0-8AFD-BE1C234D0464}" type="sibTrans" cxnId="{5902DBC4-2B55-470E-BFB7-63925BCA2518}">
      <dgm:prSet/>
      <dgm:spPr/>
      <dgm:t>
        <a:bodyPr/>
        <a:lstStyle/>
        <a:p>
          <a:endParaRPr lang="el-GR"/>
        </a:p>
      </dgm:t>
    </dgm:pt>
    <dgm:pt modelId="{FF625D2E-9C1F-49D8-AB02-FAE5843F0272}" type="pres">
      <dgm:prSet presAssocID="{C17D50C1-E018-4BD8-AB81-1B0586870E6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399C3AA-F5FC-4C38-9EFC-BDC17BE6A5FB}" type="pres">
      <dgm:prSet presAssocID="{D9C53391-745D-4031-90E4-D46F515B2909}" presName="roof" presStyleLbl="dkBgShp" presStyleIdx="0" presStyleCnt="2" custScaleY="62602"/>
      <dgm:spPr/>
      <dgm:t>
        <a:bodyPr/>
        <a:lstStyle/>
        <a:p>
          <a:endParaRPr lang="el-GR"/>
        </a:p>
      </dgm:t>
    </dgm:pt>
    <dgm:pt modelId="{A487FB6F-2BCC-484A-8ED6-26D74C90CA9F}" type="pres">
      <dgm:prSet presAssocID="{D9C53391-745D-4031-90E4-D46F515B2909}" presName="pillars" presStyleCnt="0"/>
      <dgm:spPr/>
    </dgm:pt>
    <dgm:pt modelId="{F3E3FE95-A76A-4BA3-8A23-803855DBE9A4}" type="pres">
      <dgm:prSet presAssocID="{D9C53391-745D-4031-90E4-D46F515B2909}" presName="pillar1" presStyleLbl="node1" presStyleIdx="0" presStyleCnt="2" custScaleY="11664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5F893D-CBFB-4251-8EF1-DF1498DC1722}" type="pres">
      <dgm:prSet presAssocID="{36F3F4E0-E1C2-47A4-AE97-80216884FC48}" presName="pillarX" presStyleLbl="node1" presStyleIdx="1" presStyleCnt="2" custScaleY="11664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64177B-0E29-4944-8221-E439AD1F063A}" type="pres">
      <dgm:prSet presAssocID="{D9C53391-745D-4031-90E4-D46F515B2909}" presName="base" presStyleLbl="dkBgShp" presStyleIdx="1" presStyleCnt="2" custFlipVert="0" custScaleY="40766" custLinFactY="67595" custLinFactNeighborX="-1754" custLinFactNeighborY="100000"/>
      <dgm:spPr/>
    </dgm:pt>
  </dgm:ptLst>
  <dgm:cxnLst>
    <dgm:cxn modelId="{918DFA33-77C3-4D7B-B365-BB6F3CDDA76D}" type="presOf" srcId="{D9C53391-745D-4031-90E4-D46F515B2909}" destId="{C399C3AA-F5FC-4C38-9EFC-BDC17BE6A5FB}" srcOrd="0" destOrd="0" presId="urn:microsoft.com/office/officeart/2005/8/layout/hList3"/>
    <dgm:cxn modelId="{45559D97-9777-4329-AF27-0D0573249371}" type="presOf" srcId="{36F3F4E0-E1C2-47A4-AE97-80216884FC48}" destId="{DA5F893D-CBFB-4251-8EF1-DF1498DC1722}" srcOrd="0" destOrd="0" presId="urn:microsoft.com/office/officeart/2005/8/layout/hList3"/>
    <dgm:cxn modelId="{5902DBC4-2B55-470E-BFB7-63925BCA2518}" srcId="{D9C53391-745D-4031-90E4-D46F515B2909}" destId="{36F3F4E0-E1C2-47A4-AE97-80216884FC48}" srcOrd="1" destOrd="0" parTransId="{70AE9D5D-0F42-4C73-9F33-1FE7BBD1DE63}" sibTransId="{0A3246E6-8B43-45F0-8AFD-BE1C234D0464}"/>
    <dgm:cxn modelId="{12713C60-35E2-46B6-998A-D4C029D054F7}" srcId="{D9C53391-745D-4031-90E4-D46F515B2909}" destId="{D3866EC9-19B0-4EC3-9624-DF115F05D25E}" srcOrd="0" destOrd="0" parTransId="{435F597B-05D8-4C28-850F-20B0B89C9230}" sibTransId="{E4FD568A-F21E-4AE3-B550-D5EB31B2D0AF}"/>
    <dgm:cxn modelId="{DE9FF1EF-A1A9-45CC-9C74-2D182CBF1107}" srcId="{C17D50C1-E018-4BD8-AB81-1B0586870E61}" destId="{D9C53391-745D-4031-90E4-D46F515B2909}" srcOrd="0" destOrd="0" parTransId="{9A525434-F240-46A9-A5E4-DCC51FF9FD1B}" sibTransId="{FEB280D6-FDB0-4A8A-9CB9-13D3D9C0A333}"/>
    <dgm:cxn modelId="{050B1A47-D17C-4DDC-855A-117FE2D640CD}" type="presOf" srcId="{C17D50C1-E018-4BD8-AB81-1B0586870E61}" destId="{FF625D2E-9C1F-49D8-AB02-FAE5843F0272}" srcOrd="0" destOrd="0" presId="urn:microsoft.com/office/officeart/2005/8/layout/hList3"/>
    <dgm:cxn modelId="{356B2B1C-D096-4245-AA07-2F3195D5048F}" type="presOf" srcId="{D3866EC9-19B0-4EC3-9624-DF115F05D25E}" destId="{F3E3FE95-A76A-4BA3-8A23-803855DBE9A4}" srcOrd="0" destOrd="0" presId="urn:microsoft.com/office/officeart/2005/8/layout/hList3"/>
    <dgm:cxn modelId="{58EAAE1A-EF07-4491-9B23-464E4331777E}" type="presParOf" srcId="{FF625D2E-9C1F-49D8-AB02-FAE5843F0272}" destId="{C399C3AA-F5FC-4C38-9EFC-BDC17BE6A5FB}" srcOrd="0" destOrd="0" presId="urn:microsoft.com/office/officeart/2005/8/layout/hList3"/>
    <dgm:cxn modelId="{10BBC3BF-1CDB-464A-9107-CF2B8935D50A}" type="presParOf" srcId="{FF625D2E-9C1F-49D8-AB02-FAE5843F0272}" destId="{A487FB6F-2BCC-484A-8ED6-26D74C90CA9F}" srcOrd="1" destOrd="0" presId="urn:microsoft.com/office/officeart/2005/8/layout/hList3"/>
    <dgm:cxn modelId="{B31EC643-1E7B-4484-9316-A4E00E281D08}" type="presParOf" srcId="{A487FB6F-2BCC-484A-8ED6-26D74C90CA9F}" destId="{F3E3FE95-A76A-4BA3-8A23-803855DBE9A4}" srcOrd="0" destOrd="0" presId="urn:microsoft.com/office/officeart/2005/8/layout/hList3"/>
    <dgm:cxn modelId="{4BEBE755-56DF-40F9-A64B-79C1CF48B0F7}" type="presParOf" srcId="{A487FB6F-2BCC-484A-8ED6-26D74C90CA9F}" destId="{DA5F893D-CBFB-4251-8EF1-DF1498DC1722}" srcOrd="1" destOrd="0" presId="urn:microsoft.com/office/officeart/2005/8/layout/hList3"/>
    <dgm:cxn modelId="{C703844C-872D-4DDB-BE26-E204A1824174}" type="presParOf" srcId="{FF625D2E-9C1F-49D8-AB02-FAE5843F0272}" destId="{1A64177B-0E29-4944-8221-E439AD1F063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E29F3-EBFF-4A35-A5F7-F44F619C3162}" type="datetimeFigureOut">
              <a:rPr lang="el-GR" smtClean="0"/>
              <a:pPr/>
              <a:t>31/7/2010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A5CA1-5105-473D-A1CE-54043BFFD5B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65F3-84CA-48FF-835F-ADE1FAD973B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677F1-AB4D-4F63-8C87-2AC9C6F3D18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33B3-9980-4B4F-8635-7E529726B50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5B21B-FB08-4218-8AA2-C2BB90C8E71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BA655-D1EB-4B90-9EFC-86F602A5EB0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8DFA7-BB44-40BD-9D84-C232D269B5D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F9C6-C004-4726-BD35-64F1174A9E2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29760-A65C-46DA-8E66-11EFE44E3DA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44779-BFE0-4E3F-A1A1-6E3638B0DBF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48D4-CC85-4EE6-B09B-C1B9D676450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8C81-1FC9-4DDA-8127-51CB6CCCDDB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A3CB2C-4F33-49C3-9CDC-A791362DFB3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1</a:t>
            </a:fld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143248"/>
            <a:ext cx="1714512" cy="158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Επεξήγηση με σύννεφο"/>
          <p:cNvSpPr/>
          <p:nvPr/>
        </p:nvSpPr>
        <p:spPr>
          <a:xfrm>
            <a:off x="500034" y="928670"/>
            <a:ext cx="3143272" cy="2357454"/>
          </a:xfrm>
          <a:prstGeom prst="cloudCallout">
            <a:avLst>
              <a:gd name="adj1" fmla="val 44299"/>
              <a:gd name="adj2" fmla="val 8074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l-GR" sz="2800" b="1" dirty="0" smtClean="0"/>
          </a:p>
          <a:p>
            <a:pPr algn="ctr"/>
            <a:r>
              <a:rPr lang="el-GR" sz="2800" b="1" dirty="0" smtClean="0"/>
              <a:t>σε τι μας βοήθησε η Τεχνολογία;;;</a:t>
            </a:r>
            <a:endParaRPr lang="el-GR" sz="2800" b="1" dirty="0" smtClean="0"/>
          </a:p>
          <a:p>
            <a:pPr algn="ctr"/>
            <a:endParaRPr lang="el-GR" dirty="0"/>
          </a:p>
        </p:txBody>
      </p:sp>
      <p:sp>
        <p:nvSpPr>
          <p:cNvPr id="5" name="4 - Στρογγύλεμα μίας γωνίας ορθογωνίου"/>
          <p:cNvSpPr/>
          <p:nvPr/>
        </p:nvSpPr>
        <p:spPr>
          <a:xfrm flipH="1">
            <a:off x="285720" y="142852"/>
            <a:ext cx="8643996" cy="642918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eorgia" pitchFamily="18" charset="0"/>
              </a:rPr>
              <a:t>επιπτώσεις από την εφαρμογή της τεχνολογίας</a:t>
            </a:r>
            <a:endParaRPr lang="el-GR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5429256" y="1000108"/>
            <a:ext cx="3143272" cy="2357454"/>
          </a:xfrm>
          <a:prstGeom prst="cloudCallout">
            <a:avLst>
              <a:gd name="adj1" fmla="val -49842"/>
              <a:gd name="adj2" fmla="val 8020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l-GR" sz="2800" b="1" dirty="0" smtClean="0"/>
          </a:p>
          <a:p>
            <a:pPr algn="ctr"/>
            <a:r>
              <a:rPr lang="el-GR" sz="2400" b="1" dirty="0" smtClean="0"/>
              <a:t>δημιούργησε προβλήματα ;;;</a:t>
            </a:r>
            <a:endParaRPr lang="el-GR" sz="2400" b="1" dirty="0" smtClean="0"/>
          </a:p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ύλεμα μίας γωνίας ορθογωνίου"/>
          <p:cNvSpPr/>
          <p:nvPr/>
        </p:nvSpPr>
        <p:spPr>
          <a:xfrm flipH="1">
            <a:off x="285720" y="142852"/>
            <a:ext cx="8643996" cy="642918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eorgia" pitchFamily="18" charset="0"/>
              </a:rPr>
              <a:t>επιπτώσεις από την εφαρμογή της τεχνολογίας</a:t>
            </a:r>
            <a:endParaRPr lang="el-GR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642910" y="1142984"/>
          <a:ext cx="785818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65F3-84CA-48FF-835F-ADE1FAD973B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3</a:t>
            </a:fld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500306"/>
            <a:ext cx="1714512" cy="158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Επεξήγηση με σύννεφο"/>
          <p:cNvSpPr/>
          <p:nvPr/>
        </p:nvSpPr>
        <p:spPr>
          <a:xfrm>
            <a:off x="714348" y="1214422"/>
            <a:ext cx="4071966" cy="3071834"/>
          </a:xfrm>
          <a:prstGeom prst="cloudCallout">
            <a:avLst>
              <a:gd name="adj1" fmla="val 81066"/>
              <a:gd name="adj2" fmla="val 909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200" b="1" dirty="0" smtClean="0"/>
              <a:t>συμπέρασμα;;;</a:t>
            </a:r>
          </a:p>
          <a:p>
            <a:pPr algn="ctr"/>
            <a:endParaRPr lang="el-GR" dirty="0"/>
          </a:p>
        </p:txBody>
      </p:sp>
      <p:sp>
        <p:nvSpPr>
          <p:cNvPr id="5" name="4 - Στρογγύλεμα μίας γωνίας ορθογωνίου"/>
          <p:cNvSpPr/>
          <p:nvPr/>
        </p:nvSpPr>
        <p:spPr>
          <a:xfrm flipH="1">
            <a:off x="285720" y="142852"/>
            <a:ext cx="8643996" cy="642918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eorgia" pitchFamily="18" charset="0"/>
              </a:rPr>
              <a:t>επιπτώσεις από την εφαρμογή της τεχνολογίας</a:t>
            </a:r>
            <a:endParaRPr lang="el-GR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28596" y="1071546"/>
            <a:ext cx="8501122" cy="550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συμπέρασμα: </a:t>
            </a:r>
          </a:p>
          <a:p>
            <a:pPr>
              <a:lnSpc>
                <a:spcPct val="200000"/>
              </a:lnSpc>
            </a:pPr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εξοικείωση με την τεχνολογία – τεχνολογική μόρφωση  -  προβληματισμός και λύσεις για την σωστή χρήση της τεχνολογίας με σκοπό το καλό και την πρόοδο όλης της ανθρωπότητας </a:t>
            </a:r>
          </a:p>
          <a:p>
            <a:pPr>
              <a:lnSpc>
                <a:spcPct val="200000"/>
              </a:lnSpc>
            </a:pPr>
            <a:endParaRPr lang="el-G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4" name="3 - Στρογγύλεμα μίας γωνίας ορθογωνίου"/>
          <p:cNvSpPr/>
          <p:nvPr/>
        </p:nvSpPr>
        <p:spPr>
          <a:xfrm flipH="1">
            <a:off x="285720" y="142852"/>
            <a:ext cx="8643996" cy="642918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eorgia" pitchFamily="18" charset="0"/>
              </a:rPr>
              <a:t>επιπτώσεις από την εφαρμογή της τεχνολογίας</a:t>
            </a:r>
            <a:endParaRPr lang="el-GR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642910" y="214290"/>
          <a:ext cx="807249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642910" y="214290"/>
          <a:ext cx="807249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642910" y="214290"/>
          <a:ext cx="807249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500034" y="285728"/>
          <a:ext cx="814393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57158" y="428604"/>
          <a:ext cx="8501122" cy="56436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501122"/>
              </a:tblGrid>
              <a:tr h="10168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4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Σημαντική</a:t>
                      </a:r>
                      <a:r>
                        <a:rPr kumimoji="0" lang="el-GR" sz="4000" b="1" i="0" u="sng" strike="noStrike" kern="1200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παρατήρηση</a:t>
                      </a:r>
                      <a:r>
                        <a:rPr kumimoji="0" lang="el-GR" sz="4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: 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</a:tr>
              <a:tr h="46267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Blip>
                          <a:blip r:embed="rId2"/>
                        </a:buBlip>
                        <a:tabLst/>
                      </a:pPr>
                      <a:r>
                        <a:rPr 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 </a:t>
                      </a:r>
                      <a:r>
                        <a:rPr lang="el-GR" sz="32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πολλές φορές δεν είναι η τεχνολογία που δημιουργεί ή που</a:t>
                      </a:r>
                      <a:r>
                        <a:rPr lang="el-GR" sz="3200" b="1" kern="1200" baseline="0" dirty="0" smtClean="0">
                          <a:solidFill>
                            <a:schemeClr val="accent3"/>
                          </a:solidFill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el-GR" sz="32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μπορεί να λύσει προβλήματα αλλά η χρήση της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 απαραίτητη</a:t>
                      </a:r>
                      <a:r>
                        <a:rPr lang="el-GR" sz="3200" b="1" kern="1200" dirty="0" smtClean="0">
                          <a:solidFill>
                            <a:schemeClr val="accent3"/>
                          </a:solidFill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είναι </a:t>
                      </a:r>
                      <a:r>
                        <a:rPr kumimoji="0" lang="el-G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η συνειδητοποίηση  των πολιτών και η άσκηση πίεσης στις ηγεσίες των κρατών</a:t>
                      </a:r>
                      <a:endParaRPr lang="el-GR" sz="32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2883</TotalTime>
  <Words>305</Words>
  <Application>Microsoft Office PowerPoint</Application>
  <PresentationFormat>Προβολή στην οθόνη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Προεπιλεγμένη σχεδίαση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ioannis</dc:creator>
  <cp:lastModifiedBy>ioannis</cp:lastModifiedBy>
  <cp:revision>239</cp:revision>
  <dcterms:created xsi:type="dcterms:W3CDTF">2009-09-24T18:19:55Z</dcterms:created>
  <dcterms:modified xsi:type="dcterms:W3CDTF">2010-07-31T19:01:12Z</dcterms:modified>
</cp:coreProperties>
</file>